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layfair Displ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Oswald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7fe7f651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7fe7f651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fe7f651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7fe7f651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7fe7f651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7fe7f651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7fe7f651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7fe7f651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7fe7f6511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7fe7f651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7fe7f651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7fe7f651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7fe7f651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7fe7f651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7fe7f6511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7fe7f6511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7fe7f651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7fe7f651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7fe7f651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7fe7f651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7fe7f651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7fe7f651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fe7f651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fe7f651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7fe7f651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7fe7f651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Relationship Id="rId5" Type="http://schemas.openxmlformats.org/officeDocument/2006/relationships/hyperlink" Target="https://www.sandiego.gov/environmental-services/recycling/residential/compost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13.jpg"/><Relationship Id="rId6" Type="http://schemas.openxmlformats.org/officeDocument/2006/relationships/image" Target="../media/image7.jpg"/><Relationship Id="rId7" Type="http://schemas.openxmlformats.org/officeDocument/2006/relationships/image" Target="../media/image12.jpg"/><Relationship Id="rId8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1.jpg"/><Relationship Id="rId6" Type="http://schemas.openxmlformats.org/officeDocument/2006/relationships/image" Target="../media/image9.jpg"/><Relationship Id="rId7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WORMS 101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5767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START A WORM FARM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Okay, I’ve got worm castings! 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234075"/>
            <a:ext cx="8520600" cy="35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As you add more food, the worms move up, castings (compost) go down.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Gently move worms aside, scoop some castings out of the bottom.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Mix into your soil, or top dress. </a:t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Worm castings will not burn plants. They </a:t>
            </a:r>
            <a:r>
              <a:rPr lang="en" sz="2000"/>
              <a:t>are rich in water-soluable nutrients, and contain more than 50% more humus than normal topsoil. They are packed with minerals essential for plant growth: concentrated nitrates, phosphorus, magnesium, potassium &amp; calcium! 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thoughts (almost)...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950" y="1017725"/>
            <a:ext cx="680052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C</a:t>
            </a:r>
            <a:r>
              <a:rPr b="1" lang="en" sz="2100"/>
              <a:t>ityFarmers.com</a:t>
            </a:r>
            <a:r>
              <a:rPr lang="en" sz="2100"/>
              <a:t> - </a:t>
            </a:r>
            <a:r>
              <a:rPr lang="en" sz="2100"/>
              <a:t> worms about $18 a bag. Check website to make sure they’re in stock!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UncleJimsWormFarm.com</a:t>
            </a:r>
            <a:r>
              <a:rPr lang="en" sz="2100"/>
              <a:t> - everything online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San Diego Climate Action Plan &amp; Zero Waste Initiative </a:t>
            </a:r>
            <a:r>
              <a:rPr lang="en" sz="2100"/>
              <a:t>(ask for links)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Solano Center “Rotline” - </a:t>
            </a:r>
            <a:r>
              <a:rPr lang="en" sz="2100"/>
              <a:t>760-436-7986, x700, or email compost@solanacenter.org </a:t>
            </a:r>
            <a:endParaRPr sz="21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295950" y="113725"/>
            <a:ext cx="2907000" cy="16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SD  Environmental Services</a:t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4825" y="268200"/>
            <a:ext cx="4446550" cy="39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75" y="1682725"/>
            <a:ext cx="3668931" cy="27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4054825" y="4638625"/>
            <a:ext cx="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295950" y="4496625"/>
            <a:ext cx="8552100" cy="42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hlinkClick r:id="rId5"/>
              </a:rPr>
              <a:t>www.sandiego.gov/environmental-services/recycling/residential/composting</a:t>
            </a:r>
            <a:endParaRPr b="1"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290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025" y="445025"/>
            <a:ext cx="468256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3120450" y="4622850"/>
            <a:ext cx="2903100" cy="33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laru.kim@gmail.com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3066225" cy="30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worms?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" sz="4200"/>
              <a:t>Goal: zero waste</a:t>
            </a:r>
            <a:endParaRPr sz="4200"/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" sz="4200"/>
              <a:t>Free healthy compost</a:t>
            </a:r>
            <a:endParaRPr sz="4200"/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" sz="4200"/>
              <a:t>Easy!</a:t>
            </a:r>
            <a:endParaRPr sz="4200"/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" sz="4200"/>
              <a:t>Inexpen</a:t>
            </a:r>
            <a:r>
              <a:rPr lang="en" sz="4200">
                <a:solidFill>
                  <a:srgbClr val="38761D"/>
                </a:solidFill>
              </a:rPr>
              <a:t>$</a:t>
            </a:r>
            <a:r>
              <a:rPr lang="en" sz="4200"/>
              <a:t>ive</a:t>
            </a:r>
            <a:endParaRPr sz="42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125" y="445025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create a worm farm?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34075"/>
            <a:ext cx="8520600" cy="373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Two nesting 18-gallon plastic tubs (need one lid)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Bricks or something to hold inner tub up to allow drainage 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Something to drill or poke aeration holes in tub (not lid)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Bedding - damp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Mix #1: </a:t>
            </a:r>
            <a:r>
              <a:rPr lang="en" sz="1900"/>
              <a:t>Torn paper + egg cartons + </a:t>
            </a:r>
            <a:r>
              <a:rPr lang="en" sz="1900"/>
              <a:t>cardboard (remove tape, staples)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Mix #2: Coir (coconut husk) + </a:t>
            </a:r>
            <a:r>
              <a:rPr lang="en" sz="1900"/>
              <a:t>Leaf mulch + Old spent soil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2300"/>
              <a:t>1 piece of damp cardboard cut to fit flat inside bin</a:t>
            </a:r>
            <a:endParaRPr sz="23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2300"/>
              <a:t>Food scraps, egg shells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300"/>
              <a:buChar char="●"/>
            </a:pPr>
            <a:r>
              <a:rPr b="1" lang="en" sz="2300">
                <a:solidFill>
                  <a:srgbClr val="CC0000"/>
                </a:solidFill>
              </a:rPr>
              <a:t>Red Wigglers!</a:t>
            </a:r>
            <a:endParaRPr b="1" sz="23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Wigglers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325" y="435525"/>
            <a:ext cx="4272450" cy="42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625" y="514350"/>
            <a:ext cx="7099101" cy="44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food scraps do I feed my worms?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5325"/>
            <a:ext cx="2149212" cy="214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2275" y="1357458"/>
            <a:ext cx="2538073" cy="17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5123" y="3182997"/>
            <a:ext cx="2252388" cy="126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6">
            <a:alphaModFix/>
          </a:blip>
          <a:srcRect b="15378" l="4726" r="4906" t="19787"/>
          <a:stretch/>
        </p:blipFill>
        <p:spPr>
          <a:xfrm>
            <a:off x="2912025" y="1303675"/>
            <a:ext cx="2389127" cy="126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7">
            <a:alphaModFix/>
          </a:blip>
          <a:srcRect b="28305" l="0" r="0" t="0"/>
          <a:stretch/>
        </p:blipFill>
        <p:spPr>
          <a:xfrm>
            <a:off x="523000" y="3502325"/>
            <a:ext cx="1751125" cy="12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25450" y="2736688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Foods to avoid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325" y="2852800"/>
            <a:ext cx="3129875" cy="19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324" y="3049352"/>
            <a:ext cx="2835125" cy="16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00" y="1304625"/>
            <a:ext cx="33528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6">
            <a:alphaModFix/>
          </a:blip>
          <a:srcRect b="17529" l="14743" r="7658" t="15692"/>
          <a:stretch/>
        </p:blipFill>
        <p:spPr>
          <a:xfrm>
            <a:off x="3472088" y="207637"/>
            <a:ext cx="2199825" cy="18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99523" y="445026"/>
            <a:ext cx="3001352" cy="199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often do I feed them?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After first setting up the bin, don’t feed for about a week. They need to settle in.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After that, bury up to a cup of small scraps a day. If they’re not eating everything, skip a day or two.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Move the scraps around from day to day.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you’re going to gone a few days, leave larger scraps.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They will eat all their bedding, it’s okay!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word about starch...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425" y="445025"/>
            <a:ext cx="42672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750" y="1017725"/>
            <a:ext cx="2584750" cy="386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4212625" y="3849725"/>
            <a:ext cx="4433400" cy="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  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layfair Display"/>
                <a:ea typeface="Playfair Display"/>
                <a:cs typeface="Playfair Display"/>
                <a:sym typeface="Playfair Display"/>
              </a:rPr>
              <a:t>PS: The cure for potworms is to add eggshells.</a:t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